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309" r:id="rId21"/>
    <p:sldId id="277" r:id="rId22"/>
    <p:sldId id="278" r:id="rId23"/>
    <p:sldId id="310" r:id="rId24"/>
    <p:sldId id="279" r:id="rId25"/>
    <p:sldId id="280" r:id="rId26"/>
    <p:sldId id="297" r:id="rId27"/>
    <p:sldId id="281" r:id="rId28"/>
    <p:sldId id="298" r:id="rId29"/>
    <p:sldId id="282" r:id="rId30"/>
    <p:sldId id="299" r:id="rId31"/>
    <p:sldId id="300" r:id="rId32"/>
    <p:sldId id="301" r:id="rId33"/>
    <p:sldId id="284" r:id="rId34"/>
    <p:sldId id="293" r:id="rId35"/>
    <p:sldId id="294" r:id="rId36"/>
    <p:sldId id="295" r:id="rId37"/>
    <p:sldId id="285" r:id="rId38"/>
    <p:sldId id="286" r:id="rId39"/>
    <p:sldId id="287" r:id="rId40"/>
    <p:sldId id="288" r:id="rId41"/>
    <p:sldId id="289" r:id="rId42"/>
    <p:sldId id="290" r:id="rId43"/>
    <p:sldId id="291" r:id="rId44"/>
    <p:sldId id="292" r:id="rId45"/>
    <p:sldId id="302" r:id="rId46"/>
    <p:sldId id="303" r:id="rId47"/>
    <p:sldId id="304" r:id="rId48"/>
    <p:sldId id="305" r:id="rId49"/>
    <p:sldId id="269" r:id="rId50"/>
    <p:sldId id="270" r:id="rId51"/>
    <p:sldId id="306" r:id="rId52"/>
    <p:sldId id="260" r:id="rId53"/>
    <p:sldId id="261" r:id="rId54"/>
    <p:sldId id="262" r:id="rId55"/>
  </p:sldIdLst>
  <p:sldSz cx="12192000" cy="6858000"/>
  <p:notesSz cx="6858000" cy="9144000"/>
  <p:embeddedFontLst>
    <p:embeddedFont>
      <p:font typeface="Cambria Math" panose="02040503050406030204" pitchFamily="18" charset="0"/>
      <p:regular r:id="rId57"/>
    </p:embeddedFont>
    <p:embeddedFont>
      <p:font typeface="等线" panose="02010600030101010101" pitchFamily="2" charset="-122"/>
      <p:regular r:id="rId58"/>
      <p:bold r:id="rId59"/>
    </p:embeddedFont>
    <p:embeddedFont>
      <p:font typeface="Century Gothic" panose="020B0502020202020204" pitchFamily="3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Wingdings 2" panose="05020102010507070707" pitchFamily="18" charset="2"/>
      <p:regular r:id="rId7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615" autoAdjust="0"/>
  </p:normalViewPr>
  <p:slideViewPr>
    <p:cSldViewPr snapToGrid="0">
      <p:cViewPr>
        <p:scale>
          <a:sx n="100" d="100"/>
          <a:sy n="100" d="100"/>
        </p:scale>
        <p:origin x="-58" y="-557"/>
      </p:cViewPr>
      <p:guideLst>
        <p:guide orient="horz" pos="2160"/>
        <p:guide pos="3840"/>
      </p:guideLst>
    </p:cSldViewPr>
  </p:slideViewPr>
  <p:notesTextViewPr>
    <p:cViewPr>
      <p:scale>
        <a:sx n="1" d="1"/>
        <a:sy n="1" d="1"/>
      </p:scale>
      <p:origin x="0" y="-6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33</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is according to real-life feelings, 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47</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48</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Here’s the main ideas when we apply the</a:t>
            </a:r>
            <a:r>
              <a:rPr lang="en-US" altLang="zh-CN" sz="1400" baseline="0" dirty="0"/>
              <a:t> model to different aircrafts. TETA and 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52</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53</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54</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5.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a:t>
            </a:r>
            <a:r>
              <a:rPr lang="en-US" altLang="zh-CN" dirty="0"/>
              <a:t>, the summation (or </a:t>
            </a:r>
            <a:r>
              <a:rPr lang="en-US" altLang="zh-CN" dirty="0"/>
              <a:t>integral) of these two defined velocities will roughly amount to the same value</a:t>
            </a:r>
            <a:r>
              <a:rPr lang="en-US" altLang="zh-CN" dirty="0"/>
              <a:t>.</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07"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08"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54"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67"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68"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69"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13"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292"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61"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2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2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72"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73"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20"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21"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33"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solidFill>
                  <a:srgbClr val="FF0000"/>
                </a:solidFill>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solidFill>
                <a:srgbClr val="FF0000"/>
              </a:solidFill>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This factor was not 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（为什么是这三个数？）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 (Why these numbers?)</a:t>
            </a: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1182" y="4649511"/>
            <a:ext cx="3088563" cy="2208489"/>
          </a:xfrm>
          <a:prstGeom prst="rect">
            <a:avLst/>
          </a:prstGeom>
        </p:spPr>
      </p:pic>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359</TotalTime>
  <Words>7064</Words>
  <Application>Microsoft Office PowerPoint</Application>
  <PresentationFormat>宽屏</PresentationFormat>
  <Paragraphs>548</Paragraphs>
  <Slides>54</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69"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Equation.AxMath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61</cp:revision>
  <dcterms:created xsi:type="dcterms:W3CDTF">2022-04-09T13:58:34Z</dcterms:created>
  <dcterms:modified xsi:type="dcterms:W3CDTF">2022-04-11T11:47:11Z</dcterms:modified>
</cp:coreProperties>
</file>